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349" r:id="rId40"/>
    <p:sldId id="351" r:id="rId41"/>
    <p:sldId id="352" r:id="rId42"/>
    <p:sldId id="429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8" d="100"/>
          <a:sy n="88" d="100"/>
        </p:scale>
        <p:origin x="31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30-Nov-14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30-Nov-14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6508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30-Nov-14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  <p:sp>
        <p:nvSpPr>
          <p:cNvPr id="2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12"/>
              </a:rPr>
              <a:t>http://</a:t>
            </a:r>
            <a:r>
              <a:rPr lang="en-US" sz="1800" dirty="0" smtClean="0">
                <a:hlinkClick r:id="rId12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a=2, b=3;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</a:t>
            </a:r>
            <a:r>
              <a:rPr lang="en-US" dirty="0" smtClean="0"/>
              <a:t>we</a:t>
            </a:r>
            <a:r>
              <a:rPr lang="en-US" sz="3000" dirty="0" smtClean="0"/>
              <a:t> </a:t>
            </a:r>
            <a:r>
              <a:rPr lang="en-US" dirty="0" smtClean="0"/>
              <a:t>need </a:t>
            </a: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cast</a:t>
            </a:r>
            <a:r>
              <a:rPr lang="en-US" dirty="0"/>
              <a:t>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</a:t>
            </a:r>
            <a:r>
              <a:rPr lang="en-US" dirty="0" smtClean="0"/>
              <a:t>Console</a:t>
            </a:r>
            <a:endParaRPr lang="en-US" dirty="0"/>
          </a:p>
          <a:p>
            <a:pPr marL="1144588" lvl="1" indent="-514350">
              <a:lnSpc>
                <a:spcPct val="100000"/>
              </a:lnSpc>
            </a:pPr>
            <a:r>
              <a:rPr lang="en-US" dirty="0" smtClean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Reading </a:t>
            </a:r>
            <a:r>
              <a:rPr lang="en-US" dirty="0"/>
              <a:t>from the </a:t>
            </a:r>
            <a:r>
              <a:rPr lang="en-US" dirty="0" smtClean="0"/>
              <a:t>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 smtClean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 smtClean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 smtClean="0"/>
              <a:t>Parsing </a:t>
            </a:r>
            <a:r>
              <a:rPr lang="en-US" sz="3000" dirty="0"/>
              <a:t>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sz="3000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dirty="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+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–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–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</a:t>
            </a:r>
            <a:r>
              <a:rPr lang="en-US" sz="2800" dirty="0" smtClean="0"/>
              <a:t>UTF-8 </a:t>
            </a:r>
            <a:r>
              <a:rPr lang="en-US" sz="2800" dirty="0"/>
              <a:t>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\"C#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</a:t>
            </a:r>
            <a:r>
              <a:rPr lang="en-US" dirty="0" smtClean="0"/>
              <a:t>from </a:t>
            </a:r>
            <a:r>
              <a:rPr lang="en-US" dirty="0"/>
              <a:t>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Console Input / Output</a:t>
            </a:r>
            <a:endParaRPr lang="en-US" dirty="0"/>
          </a:p>
        </p:txBody>
      </p:sp>
      <p:pic>
        <p:nvPicPr>
          <p:cNvPr id="8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2369</Words>
  <Application>Microsoft Office PowerPoint</Application>
  <PresentationFormat>Custom</PresentationFormat>
  <Paragraphs>402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2014-11-29T22:56:58Z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